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50AAE6"/>
    <a:srgbClr val="5A6EB4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701" autoAdjust="0"/>
    <p:restoredTop sz="91212" autoAdjust="0"/>
  </p:normalViewPr>
  <p:slideViewPr>
    <p:cSldViewPr showGuides="1">
      <p:cViewPr varScale="1">
        <p:scale>
          <a:sx n="108" d="100"/>
          <a:sy n="108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de-DE" sz="800"/>
              <a:t>KIT – Universität des Landes Baden-Württemberg und 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de-DE" sz="800"/>
              <a:t>nationales Forschungszentrum in der Helmholtz-Gemeinschaft</a:t>
            </a:r>
          </a:p>
        </p:txBody>
      </p:sp>
      <p:pic>
        <p:nvPicPr>
          <p:cNvPr id="9223" name="Picture 11" descr="KIT-Logo-rgb_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308421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527DC3E-3A27-4D23-9336-3EAB36224A0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6170088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 userDrawn="1"/>
        </p:nvGrpSpPr>
        <p:grpSpPr>
          <a:xfrm>
            <a:off x="71438" y="2143116"/>
            <a:ext cx="9358346" cy="4643446"/>
            <a:chOff x="0" y="2214554"/>
            <a:chExt cx="9358346" cy="4643446"/>
          </a:xfrm>
        </p:grpSpPr>
        <p:sp>
          <p:nvSpPr>
            <p:cNvPr id="9" name="Rechteck 8"/>
            <p:cNvSpPr/>
            <p:nvPr userDrawn="1"/>
          </p:nvSpPr>
          <p:spPr>
            <a:xfrm>
              <a:off x="0" y="2214554"/>
              <a:ext cx="9358346" cy="4643446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/>
            <p:cNvSpPr txBox="1"/>
            <p:nvPr userDrawn="1"/>
          </p:nvSpPr>
          <p:spPr>
            <a:xfrm>
              <a:off x="1428728" y="4354305"/>
              <a:ext cx="6286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aseline="0" dirty="0" smtClean="0"/>
                <a:t>Fügen Sie auf der Masterfolie ein frei wählbares Bild ein (z.B. passend zum Vortrag)</a:t>
              </a:r>
            </a:p>
          </p:txBody>
        </p:sp>
      </p:grpSp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>
                <a:solidFill>
                  <a:schemeClr val="bg1"/>
                </a:solidFill>
              </a:rPr>
              <a:t>INSTITUTS-, FAKULTÄTS-, ABTEILUNGSNAME (in der Masteransicht ändern)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Grafi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316" y="6354000"/>
            <a:ext cx="504000" cy="504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FB4D9-8840-41EB-A9F8-BFF2CA32B5C3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24BA3-BD8B-4ECA-A488-0BE6F5FCB7BC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95509-E9C4-4C52-B6C4-3EFD267CC9B8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00B7D-D4EE-4E52-8CF6-E21106E7B032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26139-F643-44FF-AAD1-A5E7D928C491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36EBF-8DAC-4CDC-8264-BEDBDC5815CC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D542B-2D33-418B-BBB1-CDD1FA1F5B13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32B0D-02BD-4C25-B576-68C4BF7352DA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E145C-D8C2-4CF1-BEAD-89924CE3C73D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B6E62-BF3D-4F87-A906-9918D36F4CE8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Karlsruhe Institute of Technology (KIT).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spcBef>
                <a:spcPct val="50000"/>
              </a:spcBef>
              <a:defRPr/>
            </a:pPr>
            <a:r>
              <a:rPr lang="de-DE" sz="900"/>
              <a:t>Abteilungs-, Fakultäts-, Institutsbezeichnung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BA7AA-6298-44A2-ACDB-BBB73CBEB7EC}" type="datetime1">
              <a:rPr lang="de-DE" smtClean="0"/>
              <a:pPr/>
              <a:t>10.07.2015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uehner@kit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ifb.kit.edu/web/Stellenausschreibung103" TargetMode="External"/><Relationship Id="rId4" Type="http://schemas.openxmlformats.org/officeDocument/2006/relationships/hyperlink" Target="mailto:schillinger@kit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Wissenschaftliche Hilfskraft gesucht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1400" dirty="0" smtClean="0"/>
              <a:t>Der Lehrstuhl </a:t>
            </a:r>
            <a:r>
              <a:rPr lang="de-DE" sz="1400" dirty="0" smtClean="0"/>
              <a:t>Wissensmanagement</a:t>
            </a:r>
            <a:r>
              <a:rPr lang="de-DE" sz="1400" dirty="0" smtClean="0"/>
              <a:t>/Web Science</a:t>
            </a:r>
            <a:r>
              <a:rPr lang="de-DE" sz="1400" dirty="0" smtClean="0"/>
              <a:t> </a:t>
            </a:r>
            <a:r>
              <a:rPr lang="de-DE" sz="1400" dirty="0" smtClean="0"/>
              <a:t>am Institut AIFB sucht zur Unterstützung des Sekretariats eine wissenschaftliche Hilfskraft. Wir bieten Ihnen abwechslungsreiche Aufgaben und die Möglichkeit sich neue Kenntnisse anzueignen.</a:t>
            </a:r>
          </a:p>
          <a:p>
            <a:pPr>
              <a:buNone/>
            </a:pPr>
            <a:endParaRPr lang="de-DE" sz="1400" dirty="0" smtClean="0"/>
          </a:p>
          <a:p>
            <a:pPr>
              <a:buNone/>
            </a:pPr>
            <a:r>
              <a:rPr lang="de-DE" sz="1400" dirty="0" smtClean="0"/>
              <a:t>Aufgaben:</a:t>
            </a:r>
          </a:p>
          <a:p>
            <a:pPr lvl="0"/>
            <a:r>
              <a:rPr lang="de-DE" sz="1400" dirty="0" smtClean="0"/>
              <a:t>Administrative Unterstützung bei </a:t>
            </a:r>
            <a:r>
              <a:rPr lang="de-DE" sz="1400" dirty="0" err="1" smtClean="0"/>
              <a:t>Sekretariatsaufgaben</a:t>
            </a:r>
            <a:endParaRPr lang="de-DE" sz="1400" dirty="0" smtClean="0"/>
          </a:p>
          <a:p>
            <a:pPr lvl="0"/>
            <a:r>
              <a:rPr lang="de-DE" sz="1400" dirty="0" smtClean="0"/>
              <a:t>Unterstützung bei der Durchführung von Veranstaltungen</a:t>
            </a:r>
          </a:p>
          <a:p>
            <a:pPr>
              <a:buNone/>
            </a:pPr>
            <a:endParaRPr lang="de-DE" sz="1400" dirty="0" smtClean="0"/>
          </a:p>
          <a:p>
            <a:pPr>
              <a:buNone/>
            </a:pPr>
            <a:r>
              <a:rPr lang="de-DE" sz="1400" dirty="0" smtClean="0"/>
              <a:t>Das sollten Sie mitbringen:</a:t>
            </a:r>
          </a:p>
          <a:p>
            <a:pPr lvl="0"/>
            <a:r>
              <a:rPr lang="de-DE" sz="1400" dirty="0" smtClean="0"/>
              <a:t>Gute Deutsch- und Englischkenntnisse in Wort und Schrift</a:t>
            </a:r>
          </a:p>
          <a:p>
            <a:pPr lvl="0"/>
            <a:r>
              <a:rPr lang="de-DE" sz="1400" dirty="0" smtClean="0"/>
              <a:t>Zuverlässigkeit, Eigenverantwortung und organisiertes Denken</a:t>
            </a:r>
          </a:p>
          <a:p>
            <a:pPr lvl="0"/>
            <a:r>
              <a:rPr lang="de-DE" sz="1400" dirty="0" smtClean="0"/>
              <a:t>Bereitschaft die Arbeitszeit auf 3-4 Tage in der Woche aufzuteilen (2-3 Stunden täglich)</a:t>
            </a:r>
          </a:p>
          <a:p>
            <a:endParaRPr lang="de-DE" sz="1400" dirty="0" smtClean="0"/>
          </a:p>
          <a:p>
            <a:pPr>
              <a:buNone/>
            </a:pPr>
            <a:r>
              <a:rPr lang="de-DE" sz="1400" dirty="0" smtClean="0"/>
              <a:t>Das bieten wir:</a:t>
            </a:r>
          </a:p>
          <a:p>
            <a:pPr lvl="0"/>
            <a:r>
              <a:rPr lang="de-DE" sz="1400" dirty="0" smtClean="0"/>
              <a:t>Bezahlung nach Standardkonditionen mit 40h/Monat; Vertragslaufzeit für 6 Monate oder mehr.</a:t>
            </a:r>
          </a:p>
          <a:p>
            <a:pPr lvl="0"/>
            <a:endParaRPr lang="de-DE" sz="1400" dirty="0" smtClean="0"/>
          </a:p>
          <a:p>
            <a:pPr marL="0" indent="0">
              <a:buNone/>
            </a:pPr>
            <a:r>
              <a:rPr lang="de-DE" sz="1400" dirty="0" smtClean="0"/>
              <a:t>Ihre Bewerbung mit Anschreiben, Lebenslauf, und aktuellem Notenauszug senden Sie bitte an </a:t>
            </a:r>
            <a:br>
              <a:rPr lang="de-DE" sz="1400" dirty="0" smtClean="0"/>
            </a:br>
            <a:r>
              <a:rPr lang="de-DE" sz="1400" dirty="0" smtClean="0"/>
              <a:t>Beate Kühner und Gisela Schillinger </a:t>
            </a:r>
            <a:r>
              <a:rPr lang="de-DE" sz="1400" u="sng" dirty="0" smtClean="0">
                <a:hlinkClick r:id="rId3"/>
              </a:rPr>
              <a:t>kuehner@kit.edu</a:t>
            </a:r>
            <a:r>
              <a:rPr lang="de-DE" sz="1400" dirty="0" smtClean="0"/>
              <a:t>; </a:t>
            </a:r>
            <a:r>
              <a:rPr lang="de-DE" sz="1400" u="sng" dirty="0" smtClean="0">
                <a:hlinkClick r:id="rId4"/>
              </a:rPr>
              <a:t>schillinger@kit.edu</a:t>
            </a:r>
            <a:r>
              <a:rPr lang="de-DE" sz="1400" dirty="0" smtClean="0"/>
              <a:t> </a:t>
            </a:r>
          </a:p>
          <a:p>
            <a:pPr marL="0" indent="0">
              <a:buNone/>
            </a:pPr>
            <a:endParaRPr lang="de-DE" sz="1400" dirty="0" smtClean="0"/>
          </a:p>
          <a:p>
            <a:pPr marL="0" indent="0">
              <a:buNone/>
            </a:pPr>
            <a:r>
              <a:rPr lang="de-DE" sz="1400" dirty="0" smtClean="0"/>
              <a:t>Weitere Informationen finden Sie unter </a:t>
            </a:r>
            <a:r>
              <a:rPr lang="de-DE" sz="1400" dirty="0" smtClean="0">
                <a:hlinkClick r:id="rId5"/>
              </a:rPr>
              <a:t>http://www.aifb.kit.edu/web/Stellenausschreibung103</a:t>
            </a:r>
            <a:r>
              <a:rPr lang="de-DE" sz="1400" dirty="0" smtClean="0"/>
              <a:t> </a:t>
            </a:r>
          </a:p>
          <a:p>
            <a:pPr lvl="0"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_master_ppt2007_de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KIT_master_ppt2007_de</Template>
  <TotalTime>0</TotalTime>
  <Words>109</Words>
  <Application>Microsoft Office PowerPoint</Application>
  <PresentationFormat>Bildschirmpräsentation 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KIT_master_ppt2007_de</vt:lpstr>
      <vt:lpstr>Wissenschaftliche Hilfskraft gesucht</vt:lpstr>
    </vt:vector>
  </TitlesOfParts>
  <Company>KIT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Beate Kühne</dc:creator>
  <cp:lastModifiedBy>Beate Kühne</cp:lastModifiedBy>
  <cp:revision>6</cp:revision>
  <dcterms:created xsi:type="dcterms:W3CDTF">2015-07-08T08:49:46Z</dcterms:created>
  <dcterms:modified xsi:type="dcterms:W3CDTF">2015-07-10T07:56:50Z</dcterms:modified>
</cp:coreProperties>
</file>